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84095"/>
            <a:ext cx="10134600" cy="555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F3748-1F78-3DE7-5886-AFB0A7B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925" y="1530164"/>
            <a:ext cx="516215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4941209" cy="400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115409" cy="458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538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BS </a:t>
            </a:r>
            <a:r>
              <a:rPr lang="en-US" dirty="0">
                <a:solidFill>
                  <a:schemeClr val="bg1"/>
                </a:solidFill>
              </a:rPr>
              <a:t>Mechanical Engineering (Drexel University, 2017)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Rachael is from NJ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three years in the Semiconductor industry,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87189"/>
            <a:ext cx="10134600" cy="672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1682563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6019" y="1830481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When the NASA program was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first started in 1959, it was only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populated by males who had </a:t>
            </a:r>
          </a:p>
          <a:p>
            <a:r>
              <a:rPr lang="en-US" sz="1500" dirty="0">
                <a:solidFill>
                  <a:schemeClr val="bg1"/>
                </a:solidFill>
              </a:rPr>
              <a:t>military background.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In 1978, the first females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were selected as astronaut </a:t>
            </a:r>
          </a:p>
          <a:p>
            <a:r>
              <a:rPr lang="en-US" sz="1500" dirty="0">
                <a:solidFill>
                  <a:schemeClr val="bg1"/>
                </a:solidFill>
              </a:rPr>
              <a:t>candidates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Every year since 1978, 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intake of females into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program are always less than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those of males accepted into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NASA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841" y="1924338"/>
            <a:ext cx="3289028" cy="3969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Males had a greater number of collective hours on Space flights and Space Walks.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Females had a higher average of individual hours!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United States produces the most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Soviet Union and Russia produce the second and third highest number of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Only 9 countries hired both male and female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79" y="545147"/>
            <a:ext cx="10134600" cy="1288489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Exploratory Findings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06F67-298C-3DC9-AF0B-C191C7B3A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990" y="1774025"/>
            <a:ext cx="5462489" cy="241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99933-6CC9-EDE6-31B4-67F02FC2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4" y="3875380"/>
            <a:ext cx="5456393" cy="242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E8A20-ED8F-8AA4-74E6-A5C703A91DA4}"/>
              </a:ext>
            </a:extLst>
          </p:cNvPr>
          <p:cNvSpPr txBox="1"/>
          <p:nvPr/>
        </p:nvSpPr>
        <p:spPr>
          <a:xfrm>
            <a:off x="6775385" y="2372446"/>
            <a:ext cx="406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influence on the hiring of female astronauts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259AA-9C65-DB8F-F8D9-4446700058CB}"/>
              </a:ext>
            </a:extLst>
          </p:cNvPr>
          <p:cNvSpPr txBox="1"/>
          <p:nvPr/>
        </p:nvSpPr>
        <p:spPr>
          <a:xfrm>
            <a:off x="1955120" y="4953000"/>
            <a:ext cx="431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significant influence on the hiring of male astronauts</a:t>
            </a:r>
          </a:p>
        </p:txBody>
      </p:sp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912" y="385482"/>
            <a:ext cx="10134600" cy="5870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818" y="1444329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US is the leading country in having astronauts in both men and women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US, NASA has only 10% women astronauts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world women astronauts consist of only 14%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 question that we asked ourselves is “Did the white house budget for the NASA program have an impact on how many women and men were hired into it?”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First-grade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59" y="2058809"/>
            <a:ext cx="10134600" cy="396934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(San Antonio, TX)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670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employed: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7227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Electrician (Tacoma, WA)</a:t>
            </a:r>
          </a:p>
          <a:p>
            <a:r>
              <a:rPr lang="en-US" dirty="0">
                <a:solidFill>
                  <a:schemeClr val="bg1"/>
                </a:solidFill>
              </a:rPr>
              <a:t>	Commercial/Residential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Past employment: Executive Assistant (Los Angeles, CA)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Desilu</a:t>
            </a:r>
            <a:r>
              <a:rPr lang="en-US" dirty="0">
                <a:solidFill>
                  <a:schemeClr val="bg1"/>
                </a:solidFill>
              </a:rPr>
              <a:t>-Studios (created Star Trek franchise) and Bruce 	Brown Films (The Endless Summer)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90" y="1723855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President Eisenhower suggested NASA chose from military test pilots 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Also proposed NASA to congress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1959-1980: 65% came from the military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Overall less women in the military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Conversations about diversity in the workplace led us to more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70" y="1022570"/>
            <a:ext cx="10478723" cy="461623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1977: recruitment of NASA skyrocketed because of Nichelle Nichols's help.[3]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	Role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Lieutenant Uhura on Star Trek inspired young girls to become astronauts at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Also played a role recruiting people of color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Received astronaut training and spoke to colleges about the importance of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Uhura translation (Swahili): “Freedom”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7972</TotalTime>
  <Words>851</Words>
  <Application>Microsoft Office PowerPoint</Application>
  <PresentationFormat>Widescreen</PresentationFormat>
  <Paragraphs>135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Bembo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T-test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Results: Exploratory Findings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32</cp:revision>
  <dcterms:created xsi:type="dcterms:W3CDTF">2022-05-13T00:02:30Z</dcterms:created>
  <dcterms:modified xsi:type="dcterms:W3CDTF">2022-05-26T19:16:22Z</dcterms:modified>
</cp:coreProperties>
</file>